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7" r:id="rId1"/>
  </p:sldMasterIdLst>
  <p:notesMasterIdLst>
    <p:notesMasterId r:id="rId19"/>
  </p:notesMasterIdLst>
  <p:sldIdLst>
    <p:sldId id="256" r:id="rId2"/>
    <p:sldId id="275" r:id="rId3"/>
    <p:sldId id="269" r:id="rId4"/>
    <p:sldId id="268" r:id="rId5"/>
    <p:sldId id="265" r:id="rId6"/>
    <p:sldId id="274" r:id="rId7"/>
    <p:sldId id="273" r:id="rId8"/>
    <p:sldId id="272" r:id="rId9"/>
    <p:sldId id="286" r:id="rId10"/>
    <p:sldId id="288" r:id="rId11"/>
    <p:sldId id="287" r:id="rId12"/>
    <p:sldId id="293" r:id="rId13"/>
    <p:sldId id="291" r:id="rId14"/>
    <p:sldId id="292" r:id="rId15"/>
    <p:sldId id="289" r:id="rId16"/>
    <p:sldId id="290" r:id="rId17"/>
    <p:sldId id="271" r:id="rId18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6"/>
    <p:restoredTop sz="86408"/>
  </p:normalViewPr>
  <p:slideViewPr>
    <p:cSldViewPr snapToGrid="0">
      <p:cViewPr varScale="1">
        <p:scale>
          <a:sx n="106" d="100"/>
          <a:sy n="106" d="100"/>
        </p:scale>
        <p:origin x="3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24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1606 0 24575,'-4'2'0,"2"9"0,-3 24 0,-12 33 0,2-17 0,-4 5 0,-5 13 0,-3 3 0,-6 10 0,0 3 0,9-23 0,0 1 0,-1 1-255,-1 4 1,-1 2-1,-1 1 255,-1 5 0,-2 2 0,0 2 0,-3 5 0,-1 2 0,-1 2-421,7-17 0,-1 1 0,1 0 0,-1 2 421,-2 2 0,1 1 0,-1 1 0,1 0 0,-1 3 0,0 1 0,0 0 0,0 1 0,0 2 0,0 0 0,1 0 0,0 1 0,0 0 0,1 1 0,1-1 0,-1 2-493,1 2 0,-1 1 0,2 0 0,0 1 493,1 1 0,0-1 0,2 2 0,1-1 0,1 2 0,2-1 0,2 2 0,0-1 0,5-17 0,1 0 0,0 0 0,2 0 0,0 1 0,1 0 0,2 1 0,0 0 0,1 0 0,1 0 0,-1 2 0,2 1 0,-1 0 0,1 0 0,1 0 0,0 2 0,0-1 0,0 1 0,1 0 0,0 0 0,1 1 0,0 0 0,0-1 0,1 1 0,0-1 0,-1 0 0,1-1 0,0 1 0,0-1 0,1 0 0,1-1 0,0 0 0,0 0 0,1-1 0,1 0 0,1-2 0,0-1 0,1 0 0,1 0 0,2-1 0,3 16 0,1 1 0,3-2 0,1-1 0,3-5 0,1-1 0,3-1 0,1-1-299,1-5 0,3 0 0,0-3 0,3 0 299,0-3 0,1-2 0,2-1 0,1 0 0,1-4 0,0-1 0,3-1 0,0 0 0,15 18 0,2-1 0,1-2 0,2-3 0,1-2 0,2 0 0,1-3 0,1 0 0,1-1 0,3 0 0,1 0 0,1-1 0,-16-17 0,0 0 0,0 0 0,1 0 0,1 0 0,0 0 0,1-1 0,0 0 0,0-1 0,0 0 0,0-1 0,1-1 0,19 16 0,0-2 0,-1-2-5,-4-5 0,0-3 0,-1-1 5,-5-6 0,0-2 0,-2-2 693,22 12 1,-4-6-694,-13-10 0,-4-3 996,-9-6 1,-3-2-997,27 11 1467,-25-11-1467,-17-11 784,-16-9-784,-12-10 0,-9-7 0,-7-8 0,-7-5 0,-7-9 0,-5-8 0,-3-10 0,2-8 0,4-5 0,6-6 0,-1-8 0,-1-10 0,8 38 0,-1 0 0,-11-47 0,3 15 0,6 31 0,7 31 0,11 40 0,12 41 0,9 29 0,-10-36 0,1 2 0,-2-3 0,0-1 0,9 38 0,-4-13 0,-7-9 0,-2 3 0,3 7 0,1-3 0,0-10 0,-3-19 0,-7-22 0,-11-11 0,-26-4 0,-35 3 0,17-4 0,-2 1 0,0 1 0,0-1 0,-41 7 0,21-3 0,27-6 0,7-2 0,18-4 0,13-2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54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191 164 24575,'-4'-2'0,"-1"5"0,-6 11 0,-6 19 0,-10 24 0,-6 16 0,3 8 0,3 1 0,10-1 0,7-1 0,4-5 0,4-5 0,0-11 0,2-7 0,0-6 0,0-4 0,0-2 0,0-8 0,4-4 0,6 0 0,4 2 0,10 4 0,1 0 0,0-5 0,0-8 0,-3-11 0,3-6 0,6-4 0,6 0 0,6 0 0,1 0 0,-2-4 0,1-3 0,2-5 0,3-5 0,1-1 0,-1-2 0,-2 0 0,-6-2 0,-3-1 0,-8-1 0,-3-2 0,-2 0 0,-5 0 0,-4 3 0,-7 5 0,-4 3 0,-2-5 0,0-8 0,3-11 0,3-7 0,0-1 0,-1 1 0,-3 4 0,-1 2 0,-1-2 0,-2 0 0,0-1 0,0 1 0,-2 5 0,-5 3 0,-8-2 0,-5-2 0,-6-5 0,-3-3 0,-1 4 0,-5 3 0,-2 6 0,0 5 0,5 6 0,7 7 0,6 7 0,5 5 0,1 2 0,-7-3 0,-6-7 0,-10-6 0,-6-6 0,3 4 0,9 6 0,11 6 0,6 5 0,3 5 0,1 3 0,0 6 0,3 3 0,1 2 0,2 0 0,2-2 0,1-1 0,0-1 0,0 0 0,0 3 0,0 0 0,0-1 0,-2-3 0,2-6 0,-2-3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0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24575,'0'16'0,"0"20"0,0 30 0,0 19 0,0-35 0,0 3 0,0 1 0,0 0 0,0 4 0,-1 0 0,-3 8 0,0 2 0,-3 5 0,-2 1 0,-2 7 0,-1 2 0,-2 6 0,0 2 0,-1-1 0,-1 1 0,1 0 0,-1 1 0,-1 3 0,1 0 0,1 2 0,1 1 0,5-30 0,0 1 0,1-1 0,1-1 0,1 0 0,0 0 0,-1 30 0,0 0 0,-1 2 0,2 1 0,2-1 0,0 1 0,1-32 0,-1 1 0,1-1 0,-1 32 0,1-1 0,1-5 0,0 1 0,1 2 0,-1 1 0,2 1 0,0 1 0,0 0 0,0 0 0,2 0 0,1-1 0,0-6 0,2-1 0,2-2 0,2 1 0,2 4 0,1 1 0,1 1 0,3 0 0,0-1 0,2 0 0,-5-30 0,0 1 0,1 0 0,0-2 0,1 1 0,-1 0 0,1 1 0,1 0 0,0 1-190,1 5 0,0 0 0,1 0 190,0-1 0,0 0 0,1 0 0,1 4 0,-1 0 0,1 1 0,0 0 0,0 0 0,0 0 0,0-1 0,1 1 0,-1-2 0,0-3 0,-1-2 0,2 0 0,-1-4 0,0-1 0,1-1 0,10 28 0,0-1 0,1-2 0,0 0 0,1 1 0,0 0 0,-3-4 0,-1-1 0,0-5 0,-2-3 0,-3-9 0,-2-2 0,-2-10 0,-2-1 0,12 36 0,-7-11 0,-1-7 570,0-4-570,-1-4 0,0-9 0,0-7 0,-1-1 0,4 14 0,5 24 0,-11-33 0,1 2 0,1 3 0,0-1 0,-2-6 0,0-3 0,11 24 0,-12-27 0,-6-22 0,-6-10 0,-2 0 0,5 5 0,4 13 0,11 27 0,7 15 0,0 4 0,-2-12 0,-11-27 0,-14-17 0,-20-22 0,-27-18 0,-20-15 0,-13-10 0,3 4 0,17 8 0,18 12 0,23 12 0,13 5 0,12 3 0,21 0 0,25 3 0,28 17 0,-31-2 0,2 4 0,3 7 0,-1 2 0,-2 3 0,-3 0 0,-7-4 0,-4-1 0,19 15 0,-22-14 0,-15-13 0,-12-16 0,-5-20 0,-10-29 0,-10-34 0,4 30 0,-1-2 0,-1 0 0,-1 0 0,-9-37 0,8 33 0,5 26 0,1 15 0,5 12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1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24575,'41'78'0,"-14"-28"0,3 5 0,12 23 0,4 6 0,-13-21 0,2 1 0,-1 2 0,2 3 0,-1 1 0,1 0-526,0 4 0,1 0 0,-1 0 526,0 0 0,-2 0 0,1-1 0,-1 0 0,-1-1 0,0 0 0,0-2 0,0-1 0,-1 0 0,-1 0 0,1 0 0,-1-1 0,1-2 0,-1 0 0,1 0 0,3 2 0,0 0 0,2 2 0,3 5 0,1 1 0,4 3-691,-2-9 0,1 1 0,4 3 0,1 1 691,-3-4 0,2 2 0,2 1 0,1 1 0,0 0-309,-5-7 0,1 0 1,1 1-1,0 0 0,0 0 1,1 1 308,2 3 0,1 1 0,0 0 0,1 1 0,-1-1 0,0 0 0,-2-2 0,1 0 0,-1 0 0,0 0 0,1 0 0,-2-1 0,0-2 0,-2-1 0,1-1 0,0 1 0,0 0 0,1 1 0,2 3 0,1 1 0,0-1 0,0 1 0,0 0 0,1-1 0,-2-2 0,1 0 0,0-1 0,0 0 0,0 0 0,1 0 0,1 0 0,0-1 0,1 1 0,-1-1 0,1 0 0,1 1 0,-1 0 0,1 0 0,1 0 0,-1-1 0,0 0 0,0-2 0,6 8 0,0-2 0,0-1 0,0-1 0,-1 0-331,-2-3 0,-1 0 0,1-1 0,-1 0 0,0-2 331,9 10 0,-1-2 0,0 0 0,2-1 0,-13-13 0,0-1 0,1 0 0,1 1 0,1 0 0,5 5 0,0 1 0,2 1 0,0 0 0,2 1-307,-7-6 1,1 0 0,1 2 0,1-1 0,-1 2-1,1-1 307,3 3 0,0 1 0,0 0 0,1 0 0,-1 0 0,0-1 0,-3-3 0,1 0 0,0-1 0,-1 0 0,0-1 0,-2-2 84,6 6 1,-1-1-1,-1-1 1,0-2-1,-3-2-84,6 5 0,-2-3 0,-1-3 0,-2-1 598,10 5 1,-2-3 0,-2-3-599,-8-9 0,-2-3 0,-1-2 852,20 11 0,-2-2-852,-6-5 0,-3-3 1605,-11-6 0,-2-2-1605,-11-4 0,-3-3 1891,20 15-1891,-26-18 664,-14-12-664,-8-8 0,-3-6 0,-4-3 0,-3-8 0,-9-22 0,-14-43 0,3 19 0,-2-7 0,0 1 0,-1-5 0,0-2-235,-1-6 1,-1-2 0,2 0 234,0 3 0,1-1 0,1 3 0,-4-25 0,3 8 0,8 35 0,3 8 0,1-3 0,10 56 0,15 52 0,-2-7 0,2 5 0,5 12 0,-1 3 351,2 7 1,-1 1-352,-2-1 0,-2 0 0,-2-6 0,-1-1 0,-1-1 0,-1-1 0,-2-4 0,-2-1 0,0 1 0,-1-2 0,-3-3 0,0-2 0,1 36 0,0-26 0,-3-27 0,-3-17 0,-16-13 0,-24-6 0,-34-3 0,23 0 0,-4 0 0,-9 0 0,-2 0 0,-3 1 0,1-2 0,6 0 0,2-1 0,-30-5 0,35 0 0,34 0 0,13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25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8245 1 16383,'-10'53'0,"-20"33"0,1-20 0,-5 5 0,6-13 0,-3 3 0,-2 1 0,-4 8 0,-2 3 0,-2 1 0,-3 7 0,-2 2 0,-1 1 0,9-17 0,-1 1 0,0 0 0,-1 1 0,-3 5 0,-2 1 0,0 1 0,0 0 0,-2 5 0,-1 1 0,0 0 0,-1 2 0,8-13 0,-1 0 0,-1 1 0,0 1 0,0 0 0,-3 4 0,0 0 0,0 1 0,-2 0 0,0 2 0,4-9 0,-1 1 0,0 1 0,-1 0 0,0 1 0,-1-1 0,-1 2 0,-1 0 0,0 0 0,-1 1 0,0-1 0,0 0 0,0 0 0,-1 0 0,0 0 0,0 0 0,0 0 0,0 0 0,0 0 0,0-1 0,0 1 0,0-1 0,-1 0 0,1-1 0,2-2 0,-1-1 0,1-1 0,-1 0 0,0 0 0,0 0 0,0 0 0,0-1 0,-1 1 0,0-1 0,0 0 0,-1 0 0,0 1 0,0-1 0,-1 0 0,1 0 0,-1 0 0,0 0 0,1-2 0,-1 1 0,1 0 0,-1-1 0,1-1 0,-1 1 0,-8 10 0,0 0 0,-1-1 0,1 0 0,0-1 0,2-3 0,0 1 0,0-1 0,0-1 0,0-2 0,4-3 0,-1-2 0,1 0 0,0-1 0,0-1 0,-11 11 0,0-1 0,0-1 0,0-1 0,3-4 0,-1 0 0,1-1 0,-1-1 0,3-2 0,0-1 0,0 0 0,0-1 0,1-2 0,1 1 0,0-2 0,0 1 0,0-2 0,0 0 0,0-1 0,1 0 0,1-2 0,1 0 0,0 0 0,-1-2 0,-16 16 0,0-2 0,0-1 0,4-4 0,1 0 0,2-2 0,5-5 0,2-1 0,0-2 0,-18 16 0,3-4 0,11-11 0,3-1 0,6-7 0,2-2 0,4-3 0,1-2 0,6-4 0,1-2 0,-25 18 0,17-17 0,18-14 0,11-9 0,7-4 0,-1-3 0,-18 9 0,-34 19 0,15-4 0,-3 3 0,-12 7 0,-2 2 0,-1 1 0,2-1 0,8-6 0,5-3 0,-25 12 0,34-18 0,24-9 0,12-7 0,5-6 0,3-6 0,0-11 0,0-7 0,2-8 0,2-1 0,5 3 0,4-4 0,4-3 0,0 1 0,-2 5 0,-6 8 0,-3 5 0,-2 4 0,-1 1 0,-2 4 0,1-7 0,3-15 0,1-15 0,-1-7 0,-2 10 0,-3 18 0,0 25 0,0 23 0,0 16 0,0 11 0,-2 1 0,-3 4 0,-5 10 0,-4 10 0,0 3 0,3-10 0,5-17 0,4-17 0,2-11 0,0-7 0,0-3 0,0-3 0,0 0 0,2-1 0,3-1 0,14-2 0,23-7 0,38-6 0,-26 2 0,3 1 0,6 0 0,1 0 0,0 1 0,-2 2 0,-10 2 0,-3 0 0,25 0 0,-27 0 0,-28 0 0,-9 0 0,-10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28.6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1853 2 16383,'-9'-2'0,"4"20"0,1 51 0,4-7 0,0 11 0,0-3 0,0 5 0,0 5 0,0-8 0,0 3 0,0 2 0,0 1 0,0 5 0,0 1 0,0 2 0,0 4 0,0-6 0,0 3 0,0 2 0,0 1 0,0 1 0,0 6 0,0 1 0,0 2 0,0 1 0,0 1 0,0-9 0,0 2 0,1 0 0,-1 1 0,0 1 0,-1 1 0,0-9 0,0 2 0,0 0 0,0 0 0,-1 1 0,0-1 0,0-1 0,-1-2 0,0-1 0,1 0 0,-2-1 0,1 1 0,-1 0 0,-1-1 0,0 2 0,0 0 0,-1 0 0,-1 0 0,0 0 0,0-1 0,-1 0 0,-1 11 0,-2 0 0,1 0 0,-2-1 0,1-1 0,-1 1 0,0-4 0,0 0 0,0-1 0,-1 0 0,1 0 0,-2 0 0,1 0 0,-2 0 0,1 0 0,-1 0 0,0 0 0,0-1 0,0-2 0,0 0 0,-1 0 0,1 0 0,-1-1 0,0 0 0,-1-1 0,1 0 0,0-1 0,-1 1 0,1-2 0,-1 1 0,-3 11 0,-1 1 0,1-1 0,-1-2 0,1-2 0,0-7 0,1-1 0,0-1 0,-1-2 0,1-2 0,-3 10 0,-1-2 0,1-3 0,-1-3 0,-5 11 0,-1-4 0,1-3 0,3-12 0,-1-2 0,0-4 0,-9 19 0,-1-4 0,3-9 0,-1-3 0,3-6 0,-1-1 0,2-5 0,1-2 0,1-4 0,1 0 0,2-6 0,1 0 0,-20 39 0,4 0 0,3 1 0,4-1 0,6-11 0,6-21 0,8-20 0,6-19 0,3-16 0,-1-19 0,-6-25 0,-13-22 0,-14-20 0,16 38 0,-2-2 0,0 1 0,-1 1 0,3 2 0,0 2 0,-14-27 0,12 23 0,11 25 0,9 25 0,3 34 0,7 54 0,0-28 0,1 5 0,2 6 0,1 0 0,2 2 0,1-2 0,-1-15 0,0-3 0,10 25 0,-4-31 0,-6-30 0,-2-12 0,0-5 0,3 1 0,12-6 0,16-8 0,28-13 0,-19 4 0,3-3 0,9-6 0,2-1 0,4-4 0,0-1 0,-4 0 0,-1-1 0,-8 4 0,-2-1 0,-10 5 0,-2 0 0,23-21 0,-19 11 0,-19 10 0,-10 7 0,-9 12 0,-6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37.6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16383,'52'0'0,"21"0"0,-21 0 0,2 0 0,6 0 0,1 0 0,-5 0 0,-1 0 0,45 0 0,-22 0 0,-24 0 0,-25 0 0,-16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38.6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16383,'0'59'0,"0"23"0,0-33 0,0 2 0,0 5 0,0 2 0,0-4 0,0-1 0,0 40 0,0-9 0,0-23 0,0-20 0,0-14 0,0-16 0,0-6 0,0-4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40.12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286 399 16383,'0'-20'0,"0"-12"0,0-39 0,3-4 0,5 5 0,10 12 0,10 17 0,11 20 0,6 11 0,4 9 0,3 14 0,4 15 0,4 17 0,-3 15 0,-9 4 0,-15 8 0,-14 17 0,-15-32 0,-5 3 0,-6 14 0,-7 4 0,-7 6 0,-6 0 0,-5 2 0,-5-2 0,-1-5 0,-3-4 0,2-11 0,0-2 0,2-7 0,-2-2 0,1-6 0,-1-2 0,-2-1 0,-1-1 0,1-2 0,-1-1 0,4-3 0,0-3 0,-22 21 0,23-18 0,20-17 0,19-12 0,21-15 0,20-12 0,37-8 0,-23 11 0,6 2 0,16 0 0,5 4 0,7-1 0,1 4 0,-1 2 0,-1 2 0,-9 0 0,-4 0 0,-17 1 0,-4 0 0,25-1 0,-43 0 0,-23 3 0,-13-1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42.1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111 319 16383,'0'42'0,"-2"9"0,-1 6 0,0 3 0,0-5 0,3 6 0,0 1 0,0 16 0,0 7 0,0-1 0,6 1 0,7-14 0,9-4 0,6-5 0,0-2 0,-1-4 0,-2-7 0,-1-11 0,-3-11 0,-1-10 0,1-5 0,6-1 0,11 0 0,9 3 0,4 1 0,-3-4 0,-4-4 0,0-4 0,10-3 0,9-2 0,5-6 0,-1-8 0,-6-9 0,-6-7 0,-11-1 0,-10-1 0,-8-4 0,0-13 0,3-19 0,3-16 0,-1-7 0,-5 6 0,-9 7 0,-8-1 0,-6-8 0,-6 39 0,-4-1 0,-2-4 0,-4 1 0,-6-1 0,-5 1 0,-4 0 0,-5 2 0,-1 3 0,-3 2 0,-1 3 0,0 4 0,-33-24 0,11 22 0,11 19 0,7 14 0,-5 8 0,-14 1 0,-11 0 0,-7 1 0,6 5 0,14 5 0,10 5 0,8 7 0,1 8 0,-5 16 0,-1 15 0,-2 8 0,6 5 0,11-4 0,10-8 0,9-13 0,7-16 0,2-16 0,3-10 0,0-6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4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24575,'27'-4'0,"12"0"0,23 4 0,11 0 0,-3 0 0,-7 0 0,-10 0 0,-6 0 0,-8 0 0,-9 0 0,-14-2 0,-10-4 0,-4 3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2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24575,'44'0'0,"26"0"0,-21 0 0,2 0 0,6 0 0,-2 0 0,38 0 0,-22 0 0,-26 0 0,-20 0 0,-15 0 0,-5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46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24575,'0'28'0,"0"5"0,0 16 0,0 10 0,0 6 0,0-1 0,0-8 0,0-8 0,0-3 0,0-5 0,0-2 0,0-5 0,0-8 0,0-3 0,0 8 0,0 30-1696,0 20 0,0-21 0,0-11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5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97 24575,'0'-10'0,"0"0"0,0 1 0,1 1 0,2 2 0,4 0 0,5-1 0,7-3 0,4-1 0,3 2 0,2 3 0,4 3 0,7 2 0,5 1 0,-1 0 0,-8 0 0,-5 0 0,-1 0 0,2 4 0,3 3 0,-1 5 0,-6 4 0,-11-2 0,-7-1 0,-7 0 0,-2 0 0,0 9 0,0 10 0,0 12 0,0 8 0,-1-1 0,-3-4 0,-5-5 0,-5 0 0,-3 2 0,-5 2 0,-2 2 0,-1-3 0,-2-3 0,0-3 0,-3-2 0,-4 1 0,-2 1 0,-6 1 0,-4 2 0,-4 2 0,-2 1 0,-4-2 0,1-7 0,3-5 0,8-10 0,13-10 0,13-5 0,25-5 0,25-1 0,29 0 0,17 0 0,8 0 0,4 0 0,5 0 0,-45 1 0,1 1 0,1 1 0,-1 0 0,48 6 0,-14 2 0,-12 1 0,-13-1 0,-12 1 0,-8 0 0,-10-1 0,-8-3 0,-9-2 0,-5-4 0,-6-1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10:5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24575,'-10'13'0,"-7"8"0,-12 8 0,-9 14 0,-5 6 0,-1 7 0,3 2 0,4-4 0,4-3 0,8-6 0,7 1 0,5 2 0,3 4 0,2 3 0,1 3 0,1 3 0,1 3 0,0-3 0,2-6 0,0-13 0,3-12 0,0-8 0,0-2 0,3 4 0,8 3 0,8 6 0,11 1 0,4-2 0,1-2 0,-3-6 0,-1-8 0,-1-4 0,2-4 0,3-4 0,2-1 0,2-3 0,0 0 0,0 0 0,3 0 0,1 0 0,0-6 0,1-7 0,-1-9 0,-1-8 0,-1-5 0,-2 1 0,-3 1 0,-7 5 0,-8 6 0,-11 6 0,-3 2 0,-4-1 0,1-4 0,3-10 0,3-13 0,3-11 0,1-11 0,-1-8 0,-2 0 0,0 0 0,-1 1 0,-2 3 0,-4 4 0,-1 5 0,-3 10 0,0 8 0,0 6 0,-3 8 0,-5 4 0,-5 6 0,-4 1 0,-3 0 0,0 0 0,-3 2 0,-5 3 0,-3 1 0,-9 0 0,0-1 0,3 1 0,3 3 0,9 2 0,0 3 0,2 2 0,4 0 0,4 0 0,4 0 0,4 0 0,-2 0 0,0 2 0,-2 0 0,-3 1 0,1-1 0,-3-2 0,1 0 0,-1 0 0,-2 0 0,2 0 0,1 0 0,4 1 0,5 3 0,3-2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27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24575,'0'22'0,"0"12"0,0 15 0,0 5 0,0-10 0,0-8 0,0-8 0,0-2 0,0 3 0,0 5 0,0 1 0,0-3 0,0-6 0,0-7 0,0-10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28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17 509 24575,'0'-12'0,"0"-16"0,6-21 0,10-18 0,7-12 0,6 4 0,-2 9 0,-7 13 0,-5 13 0,-8 13 0,-4 14 0,-3 18 0,0 18 0,-3 24 0,-6 20 0,-6 25 0,6-34 0,-2 3 0,0 6 0,-1 3 0,1 6 0,1 0 0,-1 1 0,1-2 0,1-6 0,0-1 0,2-6 0,0-3 0,-4 37 0,6-22 0,2-17 0,3-11 0,0-11 0,0-6 0,0-14 0,0-7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34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40 24575,'-8'14'0,"-4"11"0,-6 17 0,-2 14 0,2 6 0,2 7 0,6 2 0,-1 7 0,0 10 0,1-1 0,-1-7 0,5-9 0,3-10 0,1-6 0,2-4 0,0-3 0,0-3 0,0-2 0,1-3 0,2-4 0,4-5 0,3-4 0,4-4 0,9-3 0,4 0 0,6-1 0,3 2 0,-2 1 0,0-1 0,-3-4 0,-2-7 0,-4-6 0,1-4 0,-1-4 0,4-6 0,5-6 0,3-3 0,5-3 0,-2-2 0,-3-2 0,-7-1 0,-8-6 0,-3-8 0,-4-11 0,-2-8 0,-4-4 0,0 2 0,-4 4 0,-1 3 0,-2 2 0,-2 4 0,0-2 0,0-4 0,-3-4 0,-5-3 0,-6 5 0,-4 6 0,-7 3 0,-4-2 0,-2 4 0,0 6 0,3 9 0,3 11 0,-1 1 0,-2 0 0,0 1 0,-1 1 0,0 3 0,-2 2 0,0 2 0,2 3 0,3 2 0,5 3 0,-2 0 0,-5-3 0,-3-2 0,0-1 0,13 4 0,7 1 0,10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46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1398 0 24575,'67'0'0,"-3"0"0,12 3 0,13 8 0,13 6 0,3 2-1142,-30-4 1,3 0 0,1 2 0,1 2-1,0 1 1142,4 4 0,0 1 0,1 2 0,0 1 0,-1 2 0,1 2 0,0 1 0,0 2 0,-2 1 0,-3 1 0,10 6 0,-3 2 0,-2 0 0,-2 3-44,-4 1 0,-1 1 0,-2 3 1,-3 0 43,-4-1 0,-2 2 0,-2 1 0,-4 1 199,10 14 1,-4 1 0,-5 1-200,-9-5 0,-4 2 0,-3-1 0,-5-6 0,-2 0 0,-3 1-70,9 27 1,-5 1 69,-3-2 0,-2 1 0,-6-1 0,-2 2 0,-2 1 0,-2 1 0,-2-3 0,-2 1 0,-1 3 0,-2 1 0,1 1 0,-2 1 0,-1 1 0,0 0 0,-4-30 0,0 0 0,-1 0 0,0 0 0,0 0 0,-1 1 0,0 0 0,-2 0 0,0 1 0,-1 2 0,-1 2 0,-1-1 683,-1 5 1,-1 1-1,0-1-683,-1 2 0,-1 0 0,-1 0 0,-1 0 0,-2 0 0,-1 0 0,-2 0 0,-2 0 0,-2-1 0,-2-3 0,-1-1 0,-2 0 0,-2 1 0,-1 0 0,-1 0 0,-1 1 0,-1 0 0,-1 0 0,-2 4 0,-1 1 0,-1 1 79,-4 7 0,-1 2 0,-1 1-79,6-20 0,-2 1 0,0 0 0,0 1 0,-3 1 0,-1 0 0,0-1 0,-2 1 0,-2 0 0,0-1 0,-2 1 0,-1-1 0,-2 0 0,0 0 0,-3-1 0,0 1-272,-3 1 0,-1 0 0,-1 1 1,-1-1 271,-2 1 0,-1 1 0,-1 0 0,-1-1 0,-1 1 0,0 0 0,-1-1 0,-1 0 0,1 0 0,-1 0 0,0-1 0,0 0 0,1-3 0,0-1 0,1-1 0,0-2-201,4-5 1,0-1 0,1-2 0,1-2 200,-12 13 0,0-4 0,2-2 81,6-8 0,0-3 0,1-2-81,-17 15 0,1-4 0,2-4 0,-1-1 0,4-6 0,-2-2 0,-3-1 0,-1-1 0,-2-1 0,-1-1 0,-1-2 0,-1-1 0,3-2 0,1-2 627,6-3 1,1-2-628,4-4 0,3 0 977,8-5 1,3-1-978,-30 14 1162,21-8-1162,22-11 408,17-8-408,2-1 0,-6 3 0,-24 15 0,-25 15 0,25-15 0,-2 1 0,-5 4 0,-1 0 0,2-3 0,1-2 0,6-3 0,3-1 0,-20 11 0,22-13 0,19-7 0,9-9 0,8-7 0,5-8 0,3-9 0,21-38 0,-4 10 0,2-4 0,4-11 0,3-3 0,4-10 0,1 0 0,-1 4 0,0 2 0,1 2 0,2 1 0,-1 3 0,0 4 0,-4 8 0,-1 4 0,18-21 0,-18 31 0,-16 28 0,-21 29 0,-24 34 0,-20 27 0,18-32 0,-2 2 0,-1 2 0,-2 1 0,1-2 0,-1-1 0,1-3 0,-2-1 0,1-4 0,1-2 0,-29 28 0,12-18 0,16-14 0,16-14 0,10-6 0,6-5 0,4-2 0,4-4 0,7-3 0,17-3 0,18-2 0,15 5 0,2 4 0,-13 4 0,-15 1 0,-13-3 0,-6-2 0,9 2 0,12 4 0,12 4 0,7 2 0,-5-1 0,-10-2 0,-13-3 0,-14-7 0,-7-4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4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24575,'-2'0'0,"15"0"0,19 0 0,15 0 0,9 0 0,6 0 0,1 0 0,3 0 0,0 0 0,-8 0 0,-2 0 0,-2 0 0,-5 0 0,-4 0 0,-6 0 0,-9 0 0,-7 0 0,-12 0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50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24575,'0'6'0,"0"3"0,0 12 0,0 12 0,0 12 0,0 4 0,0 1 0,0 5 0,0 5 0,0 8 0,0 5 0,0 3 0,0-5 0,0-15 0,0-17 0,0-16 0,0-12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09:09:51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44 247 24575,'0'3'0,"0"-6"0,0-4 0,0-11 0,0-5 0,0-3 0,0-5 0,0-5 0,0-4 0,0 4 0,0 13 0,0 16 0,-4 12 0,-1 15 0,-2 8 0,0 24 0,1 31 0,2-27 0,1 4 0,1 12 0,-1 3 0,2 6 0,-1 2 0,2 0 0,0-1 0,0-3 0,0-1 0,0-7 0,0-2 0,0-12 0,0-3 0,2 33 0,1-28 0,0-19 0,-1-22 0,-2-9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F128-D369-E946-B157-77F874A438CC}" type="datetimeFigureOut">
              <a:rPr lang="en-TR" smtClean="0"/>
              <a:t>29.05.2025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00302-84B2-6F4D-BCD9-AA86A47EA3B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5561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1915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817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9278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759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15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8439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395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00302-84B2-6F4D-BCD9-AA86A47EA3B1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5501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5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6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7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0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6" r:id="rId6"/>
    <p:sldLayoutId id="2147484071" r:id="rId7"/>
    <p:sldLayoutId id="2147484072" r:id="rId8"/>
    <p:sldLayoutId id="2147484073" r:id="rId9"/>
    <p:sldLayoutId id="2147484075" r:id="rId10"/>
    <p:sldLayoutId id="214748407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5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18.xml"/><Relationship Id="rId40" Type="http://schemas.openxmlformats.org/officeDocument/2006/relationships/image" Target="../media/image37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3.xml"/><Relationship Id="rId30" Type="http://schemas.openxmlformats.org/officeDocument/2006/relationships/image" Target="../media/image3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12" Type="http://schemas.openxmlformats.org/officeDocument/2006/relationships/image" Target="../media/image2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20" Type="http://schemas.openxmlformats.org/officeDocument/2006/relationships/image" Target="../media/image27.png"/><Relationship Id="rId41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981F5FF0-9ACD-F904-80CE-101E77F0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BAB5-C3D6-AB4A-6D64-4737A13C7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526" y="1809464"/>
            <a:ext cx="10634519" cy="1628647"/>
          </a:xfrm>
        </p:spPr>
        <p:txBody>
          <a:bodyPr>
            <a:normAutofit fontScale="90000"/>
          </a:bodyPr>
          <a:lstStyle/>
          <a:p>
            <a:pPr algn="ctr"/>
            <a:r>
              <a:rPr lang="en-TR" dirty="0">
                <a:solidFill>
                  <a:srgbClr val="FFFFFF"/>
                </a:solidFill>
              </a:rPr>
              <a:t>Multi-Robot Reinforcement Learning</a:t>
            </a:r>
            <a:br>
              <a:rPr lang="en-TR" dirty="0">
                <a:solidFill>
                  <a:srgbClr val="FFFFFF"/>
                </a:solidFill>
              </a:rPr>
            </a:br>
            <a:r>
              <a:rPr lang="en-TR" sz="8000" dirty="0">
                <a:solidFill>
                  <a:srgbClr val="FFFFFF"/>
                </a:solidFill>
              </a:rPr>
              <a:t>Review</a:t>
            </a:r>
            <a:endParaRPr lang="en-TR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15DC-63E6-8E64-951F-07160499A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775" y="3674328"/>
            <a:ext cx="9820188" cy="8586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TR" dirty="0">
                <a:solidFill>
                  <a:srgbClr val="FFFFFF"/>
                </a:solidFill>
              </a:rPr>
              <a:t>Mustafa Kağan Aytaç</a:t>
            </a:r>
          </a:p>
          <a:p>
            <a:pPr algn="ctr"/>
            <a:r>
              <a:rPr lang="en-TR" dirty="0">
                <a:solidFill>
                  <a:srgbClr val="FFFFFF"/>
                </a:solidFill>
              </a:rPr>
              <a:t>Fadime Yaren Durmuş</a:t>
            </a:r>
          </a:p>
        </p:txBody>
      </p:sp>
    </p:spTree>
    <p:extLst>
      <p:ext uri="{BB962C8B-B14F-4D97-AF65-F5344CB8AC3E}">
        <p14:creationId xmlns:p14="http://schemas.microsoft.com/office/powerpoint/2010/main" val="66646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4CCE9-D194-2BE7-BD19-A71C02366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858" y="515143"/>
            <a:ext cx="10710063" cy="36477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F9083-91AD-5695-6C22-3306936E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31" y="4423152"/>
            <a:ext cx="10538198" cy="17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E4B95-CC0C-7C12-233E-250F3CFE7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20" y="847350"/>
            <a:ext cx="11713280" cy="4314198"/>
          </a:xfrm>
        </p:spPr>
      </p:pic>
    </p:spTree>
    <p:extLst>
      <p:ext uri="{BB962C8B-B14F-4D97-AF65-F5344CB8AC3E}">
        <p14:creationId xmlns:p14="http://schemas.microsoft.com/office/powerpoint/2010/main" val="290321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6CB3-E13E-7C0F-A4CD-BDD06FAB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82C299-E9C3-226C-FBD5-541285DB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98" y="823996"/>
            <a:ext cx="10278404" cy="5420393"/>
          </a:xfrm>
        </p:spPr>
      </p:pic>
    </p:spTree>
    <p:extLst>
      <p:ext uri="{BB962C8B-B14F-4D97-AF65-F5344CB8AC3E}">
        <p14:creationId xmlns:p14="http://schemas.microsoft.com/office/powerpoint/2010/main" val="95169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E0997C-6151-1240-978A-48070CEC6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772" y="981561"/>
            <a:ext cx="8702005" cy="4894878"/>
          </a:xfrm>
        </p:spPr>
      </p:pic>
    </p:spTree>
    <p:extLst>
      <p:ext uri="{BB962C8B-B14F-4D97-AF65-F5344CB8AC3E}">
        <p14:creationId xmlns:p14="http://schemas.microsoft.com/office/powerpoint/2010/main" val="93103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3D7ED-66B9-4A9A-7A16-440B378A4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539" y="190336"/>
            <a:ext cx="5404921" cy="6477327"/>
          </a:xfrm>
        </p:spPr>
      </p:pic>
    </p:spTree>
    <p:extLst>
      <p:ext uri="{BB962C8B-B14F-4D97-AF65-F5344CB8AC3E}">
        <p14:creationId xmlns:p14="http://schemas.microsoft.com/office/powerpoint/2010/main" val="335830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0FF98C-DF9F-E81D-FDB0-5DD999908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8031" y="725951"/>
            <a:ext cx="8115938" cy="4363407"/>
          </a:xfrm>
        </p:spPr>
      </p:pic>
      <p:pic>
        <p:nvPicPr>
          <p:cNvPr id="6" name="Content Placeholder 4" descr="A group of black text&#10;&#10;AI-generated content may be incorrect.">
            <a:extLst>
              <a:ext uri="{FF2B5EF4-FFF2-40B4-BE49-F238E27FC236}">
                <a16:creationId xmlns:a16="http://schemas.microsoft.com/office/drawing/2014/main" id="{83ABBD9B-B64B-9682-49E6-720E5592C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55" y="5236279"/>
            <a:ext cx="7278488" cy="1305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C95A6-2DF6-F44C-64A3-7BE2F1BEF0D8}"/>
              </a:ext>
            </a:extLst>
          </p:cNvPr>
          <p:cNvSpPr txBox="1"/>
          <p:nvPr/>
        </p:nvSpPr>
        <p:spPr>
          <a:xfrm>
            <a:off x="1629905" y="202731"/>
            <a:ext cx="8932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Some Results We Get When We Trying To Train Agents</a:t>
            </a:r>
          </a:p>
        </p:txBody>
      </p:sp>
    </p:spTree>
    <p:extLst>
      <p:ext uri="{BB962C8B-B14F-4D97-AF65-F5344CB8AC3E}">
        <p14:creationId xmlns:p14="http://schemas.microsoft.com/office/powerpoint/2010/main" val="247283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D34E24-12B7-543F-C4B0-01C0F55CB45A}"/>
              </a:ext>
            </a:extLst>
          </p:cNvPr>
          <p:cNvSpPr txBox="1"/>
          <p:nvPr/>
        </p:nvSpPr>
        <p:spPr>
          <a:xfrm>
            <a:off x="1476148" y="770020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/>
              <a:t>Q table for aget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FE0EB-ACB1-3CDF-716A-D15EB59D5434}"/>
              </a:ext>
            </a:extLst>
          </p:cNvPr>
          <p:cNvSpPr txBox="1"/>
          <p:nvPr/>
        </p:nvSpPr>
        <p:spPr>
          <a:xfrm>
            <a:off x="6900386" y="770020"/>
            <a:ext cx="361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200" dirty="0"/>
              <a:t>Q table for aget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18A7C-267F-361C-A07E-BC9E1E469039}"/>
              </a:ext>
            </a:extLst>
          </p:cNvPr>
          <p:cNvSpPr txBox="1"/>
          <p:nvPr/>
        </p:nvSpPr>
        <p:spPr>
          <a:xfrm>
            <a:off x="3383882" y="1748381"/>
            <a:ext cx="601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Qtotal</a:t>
            </a:r>
            <a:r>
              <a:rPr lang="en-US" sz="3200" dirty="0"/>
              <a:t>​(s,a1​,a2​)=f(Q1​,Q2​,...,s)</a:t>
            </a:r>
            <a:endParaRPr lang="en-T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5F85F-3053-5274-9613-26A9B4BAA00D}"/>
              </a:ext>
            </a:extLst>
          </p:cNvPr>
          <p:cNvSpPr txBox="1"/>
          <p:nvPr/>
        </p:nvSpPr>
        <p:spPr>
          <a:xfrm>
            <a:off x="1487206" y="2726742"/>
            <a:ext cx="921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/>
              <a:t>If they work together they get more reward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E08AF-598F-8E00-734F-CBEF2EEB8661}"/>
              </a:ext>
            </a:extLst>
          </p:cNvPr>
          <p:cNvSpPr txBox="1"/>
          <p:nvPr/>
        </p:nvSpPr>
        <p:spPr>
          <a:xfrm>
            <a:off x="1918577" y="5322536"/>
            <a:ext cx="293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TR" sz="3600" dirty="0"/>
              <a:t>amburger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DCABF-40C9-58A4-817B-70AD381FC348}"/>
              </a:ext>
            </a:extLst>
          </p:cNvPr>
          <p:cNvSpPr txBox="1"/>
          <p:nvPr/>
        </p:nvSpPr>
        <p:spPr>
          <a:xfrm>
            <a:off x="6778671" y="5322535"/>
            <a:ext cx="293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TR" sz="3600" dirty="0"/>
              <a:t>amburger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DBA88E-AFAE-6CD5-1F02-3A96A4A8FBBA}"/>
                  </a:ext>
                </a:extLst>
              </p14:cNvPr>
              <p14:cNvContentPartPr/>
              <p14:nvPr/>
            </p14:nvContentPartPr>
            <p14:xfrm>
              <a:off x="826048" y="1356537"/>
              <a:ext cx="1168560" cy="420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DBA88E-AFAE-6CD5-1F02-3A96A4A8F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928" y="1350417"/>
                <a:ext cx="1180800" cy="421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BEC7D29-CDAC-895A-DEC6-16F12ABCCC4A}"/>
              </a:ext>
            </a:extLst>
          </p:cNvPr>
          <p:cNvGrpSpPr/>
          <p:nvPr/>
        </p:nvGrpSpPr>
        <p:grpSpPr>
          <a:xfrm>
            <a:off x="153568" y="4923417"/>
            <a:ext cx="375480" cy="508680"/>
            <a:chOff x="153568" y="4923417"/>
            <a:chExt cx="375480" cy="50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BD4A45-8F3C-8C86-A77B-35C3D1153337}"/>
                    </a:ext>
                  </a:extLst>
                </p14:cNvPr>
                <p14:cNvContentPartPr/>
                <p14:nvPr/>
              </p14:nvContentPartPr>
              <p14:xfrm>
                <a:off x="153568" y="5204217"/>
                <a:ext cx="207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BD4A45-8F3C-8C86-A77B-35C3D11533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448" y="5198097"/>
                  <a:ext cx="219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5262E5-5E3C-FB32-DF50-5A5ACF1C898F}"/>
                    </a:ext>
                  </a:extLst>
                </p14:cNvPr>
                <p14:cNvContentPartPr/>
                <p14:nvPr/>
              </p14:nvContentPartPr>
              <p14:xfrm>
                <a:off x="275968" y="5113137"/>
                <a:ext cx="360" cy="17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5262E5-5E3C-FB32-DF50-5A5ACF1C89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9848" y="5107017"/>
                  <a:ext cx="12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C13598-7B98-0070-96A7-752DE6BF6B91}"/>
                    </a:ext>
                  </a:extLst>
                </p14:cNvPr>
                <p14:cNvContentPartPr/>
                <p14:nvPr/>
              </p14:nvContentPartPr>
              <p14:xfrm>
                <a:off x="470008" y="4923417"/>
                <a:ext cx="59040" cy="508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C13598-7B98-0070-96A7-752DE6BF6B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888" y="4917297"/>
                  <a:ext cx="71280" cy="52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B00CB6D-06CF-5998-4435-A4BC5E7F06F9}"/>
                  </a:ext>
                </a:extLst>
              </p14:cNvPr>
              <p14:cNvContentPartPr/>
              <p14:nvPr/>
            </p14:nvContentPartPr>
            <p14:xfrm>
              <a:off x="650008" y="4950057"/>
              <a:ext cx="253800" cy="503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B00CB6D-06CF-5998-4435-A4BC5E7F06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3888" y="4943937"/>
                <a:ext cx="266040" cy="51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D240770-FC7C-7A32-EF95-65524AAD4475}"/>
              </a:ext>
            </a:extLst>
          </p:cNvPr>
          <p:cNvGrpSpPr/>
          <p:nvPr/>
        </p:nvGrpSpPr>
        <p:grpSpPr>
          <a:xfrm>
            <a:off x="10048888" y="1136577"/>
            <a:ext cx="1798560" cy="4343760"/>
            <a:chOff x="10048888" y="1136577"/>
            <a:chExt cx="1798560" cy="434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D7F362-F2A0-C217-2249-CB05F44D5F01}"/>
                    </a:ext>
                  </a:extLst>
                </p14:cNvPr>
                <p14:cNvContentPartPr/>
                <p14:nvPr/>
              </p14:nvContentPartPr>
              <p14:xfrm>
                <a:off x="10048888" y="1136577"/>
                <a:ext cx="1798560" cy="3950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D7F362-F2A0-C217-2249-CB05F44D5F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42768" y="1130457"/>
                  <a:ext cx="1810800" cy="39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4BB45F-3126-AFF8-E230-7D3A10AE97D0}"/>
                    </a:ext>
                  </a:extLst>
                </p14:cNvPr>
                <p14:cNvContentPartPr/>
                <p14:nvPr/>
              </p14:nvContentPartPr>
              <p14:xfrm>
                <a:off x="10667728" y="5198817"/>
                <a:ext cx="28008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4BB45F-3126-AFF8-E230-7D3A10AE97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61608" y="5192697"/>
                  <a:ext cx="292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406CE0-C0B9-59D4-7F56-93419E3D099A}"/>
                    </a:ext>
                  </a:extLst>
                </p14:cNvPr>
                <p14:cNvContentPartPr/>
                <p14:nvPr/>
              </p14:nvContentPartPr>
              <p14:xfrm>
                <a:off x="10830088" y="5044737"/>
                <a:ext cx="360" cy="270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406CE0-C0B9-59D4-7F56-93419E3D09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23968" y="5038617"/>
                  <a:ext cx="1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031ADD-040B-D71B-B93B-5078D5B36CDA}"/>
                    </a:ext>
                  </a:extLst>
                </p14:cNvPr>
                <p14:cNvContentPartPr/>
                <p14:nvPr/>
              </p14:nvContentPartPr>
              <p14:xfrm>
                <a:off x="11002168" y="4975617"/>
                <a:ext cx="16200" cy="504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031ADD-040B-D71B-B93B-5078D5B36CD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96048" y="4969497"/>
                  <a:ext cx="284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8CED77-74D3-08E7-6A31-7A135DF0B079}"/>
                    </a:ext>
                  </a:extLst>
                </p14:cNvPr>
                <p14:cNvContentPartPr/>
                <p14:nvPr/>
              </p14:nvContentPartPr>
              <p14:xfrm>
                <a:off x="11204848" y="4978497"/>
                <a:ext cx="321840" cy="468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8CED77-74D3-08E7-6A31-7A135DF0B0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8728" y="4972377"/>
                  <a:ext cx="334080" cy="48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3122284-A84B-7B7A-3B5E-0B81A82209AD}"/>
                  </a:ext>
                </a:extLst>
              </p14:cNvPr>
              <p14:cNvContentPartPr/>
              <p14:nvPr/>
            </p14:nvContentPartPr>
            <p14:xfrm>
              <a:off x="3082888" y="1382097"/>
              <a:ext cx="696240" cy="3659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3122284-A84B-7B7A-3B5E-0B81A82209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74248" y="1373097"/>
                <a:ext cx="713880" cy="36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D3E68E-05BF-3B6A-1428-8F5508C86B1E}"/>
                  </a:ext>
                </a:extLst>
              </p14:cNvPr>
              <p14:cNvContentPartPr/>
              <p14:nvPr/>
            </p14:nvContentPartPr>
            <p14:xfrm>
              <a:off x="3393208" y="1423497"/>
              <a:ext cx="3008880" cy="3826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D3E68E-05BF-3B6A-1428-8F5508C86B1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84568" y="1414857"/>
                <a:ext cx="3026520" cy="38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ECC91F4-AAE7-AE1E-5F5A-35776EF7734A}"/>
                  </a:ext>
                </a:extLst>
              </p14:cNvPr>
              <p14:cNvContentPartPr/>
              <p14:nvPr/>
            </p14:nvContentPartPr>
            <p14:xfrm>
              <a:off x="4671208" y="1352937"/>
              <a:ext cx="2968200" cy="3585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ECC91F4-AAE7-AE1E-5F5A-35776EF773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53208" y="1245297"/>
                <a:ext cx="3003840" cy="38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7CAE7B2-E3DD-240D-1456-4125F94FD160}"/>
                  </a:ext>
                </a:extLst>
              </p14:cNvPr>
              <p14:cNvContentPartPr/>
              <p14:nvPr/>
            </p14:nvContentPartPr>
            <p14:xfrm>
              <a:off x="7350328" y="1360497"/>
              <a:ext cx="667440" cy="3729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7CAE7B2-E3DD-240D-1456-4125F94FD16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32688" y="1252497"/>
                <a:ext cx="703080" cy="394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00B6F03-4529-1AEE-1DDA-C4A4CCFDC06C}"/>
              </a:ext>
            </a:extLst>
          </p:cNvPr>
          <p:cNvGrpSpPr/>
          <p:nvPr/>
        </p:nvGrpSpPr>
        <p:grpSpPr>
          <a:xfrm>
            <a:off x="8106688" y="3423657"/>
            <a:ext cx="1346040" cy="707400"/>
            <a:chOff x="8106688" y="3423657"/>
            <a:chExt cx="1346040" cy="707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3A0066-8628-74DD-5411-5C13745E5EA1}"/>
                    </a:ext>
                  </a:extLst>
                </p14:cNvPr>
                <p14:cNvContentPartPr/>
                <p14:nvPr/>
              </p14:nvContentPartPr>
              <p14:xfrm>
                <a:off x="8106688" y="3764937"/>
                <a:ext cx="26568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3A0066-8628-74DD-5411-5C13745E5E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8688" y="3657297"/>
                  <a:ext cx="301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6A1713-9ED3-E384-BD8F-12B3629E48DE}"/>
                    </a:ext>
                  </a:extLst>
                </p14:cNvPr>
                <p14:cNvContentPartPr/>
                <p14:nvPr/>
              </p14:nvContentPartPr>
              <p14:xfrm>
                <a:off x="8242048" y="3655497"/>
                <a:ext cx="360" cy="28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6A1713-9ED3-E384-BD8F-12B3629E48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24408" y="3547857"/>
                  <a:ext cx="360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DEC62C-CE2B-A87F-1054-59C28E7306F6}"/>
                    </a:ext>
                  </a:extLst>
                </p14:cNvPr>
                <p14:cNvContentPartPr/>
                <p14:nvPr/>
              </p14:nvContentPartPr>
              <p14:xfrm>
                <a:off x="8401888" y="3476577"/>
                <a:ext cx="434160" cy="65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DEC62C-CE2B-A87F-1054-59C28E7306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83888" y="3368577"/>
                  <a:ext cx="46980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C0301B7-4780-F19C-FD05-E3A77F116C61}"/>
                    </a:ext>
                  </a:extLst>
                </p14:cNvPr>
                <p14:cNvContentPartPr/>
                <p14:nvPr/>
              </p14:nvContentPartPr>
              <p14:xfrm>
                <a:off x="8991928" y="3423657"/>
                <a:ext cx="460800" cy="565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C0301B7-4780-F19C-FD05-E3A77F116C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73928" y="3316017"/>
                  <a:ext cx="496440" cy="78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F8D698-4E7A-6546-4FF4-A2F4E9881F76}"/>
              </a:ext>
            </a:extLst>
          </p:cNvPr>
          <p:cNvGrpSpPr/>
          <p:nvPr/>
        </p:nvGrpSpPr>
        <p:grpSpPr>
          <a:xfrm>
            <a:off x="1880848" y="3633537"/>
            <a:ext cx="1082880" cy="482760"/>
            <a:chOff x="1880848" y="3633537"/>
            <a:chExt cx="108288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757409-ED74-679F-F42A-941DC0375100}"/>
                    </a:ext>
                  </a:extLst>
                </p14:cNvPr>
                <p14:cNvContentPartPr/>
                <p14:nvPr/>
              </p14:nvContentPartPr>
              <p14:xfrm>
                <a:off x="1880848" y="3805257"/>
                <a:ext cx="190080" cy="9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757409-ED74-679F-F42A-941DC03751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71848" y="3796617"/>
                  <a:ext cx="207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591602-3311-C9A4-849C-89A1C6CFF3CD}"/>
                    </a:ext>
                  </a:extLst>
                </p14:cNvPr>
                <p14:cNvContentPartPr/>
                <p14:nvPr/>
              </p14:nvContentPartPr>
              <p14:xfrm>
                <a:off x="1965808" y="3676017"/>
                <a:ext cx="360" cy="317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591602-3311-C9A4-849C-89A1C6CFF3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56808" y="3667017"/>
                  <a:ext cx="18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908813-2B56-D125-AFE2-E235B2CDEE51}"/>
                    </a:ext>
                  </a:extLst>
                </p14:cNvPr>
                <p14:cNvContentPartPr/>
                <p14:nvPr/>
              </p14:nvContentPartPr>
              <p14:xfrm>
                <a:off x="2069128" y="3633537"/>
                <a:ext cx="408240" cy="442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908813-2B56-D125-AFE2-E235B2CDEE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60128" y="3624897"/>
                  <a:ext cx="4258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3EB12C-26A4-4AE4-D271-6A2B661233B2}"/>
                    </a:ext>
                  </a:extLst>
                </p14:cNvPr>
                <p14:cNvContentPartPr/>
                <p14:nvPr/>
              </p14:nvContentPartPr>
              <p14:xfrm>
                <a:off x="2604808" y="3655137"/>
                <a:ext cx="358920" cy="461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3EB12C-26A4-4AE4-D271-6A2B661233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95808" y="3646497"/>
                  <a:ext cx="376560" cy="47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D9B1BD-6B02-1799-1815-1534D424E8AF}"/>
              </a:ext>
            </a:extLst>
          </p:cNvPr>
          <p:cNvSpPr txBox="1"/>
          <p:nvPr/>
        </p:nvSpPr>
        <p:spPr>
          <a:xfrm>
            <a:off x="1128932" y="6098827"/>
            <a:ext cx="1005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000" dirty="0"/>
              <a:t>So, if they work together total reward +40, if they work seperately total reward is +20</a:t>
            </a:r>
          </a:p>
        </p:txBody>
      </p:sp>
    </p:spTree>
    <p:extLst>
      <p:ext uri="{BB962C8B-B14F-4D97-AF65-F5344CB8AC3E}">
        <p14:creationId xmlns:p14="http://schemas.microsoft.com/office/powerpoint/2010/main" val="85728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AABA7-5D27-6268-DE0F-6F4DF130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8" name="Rectangle 437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0C341D6B-45C0-262D-153E-FD96626F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439" name="Group 438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0" name="Rectangle 439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9979-B33E-07C1-AEAF-FDB2F3D38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75" y="1800353"/>
            <a:ext cx="6770098" cy="1628647"/>
          </a:xfrm>
        </p:spPr>
        <p:txBody>
          <a:bodyPr>
            <a:normAutofit fontScale="90000"/>
          </a:bodyPr>
          <a:lstStyle/>
          <a:p>
            <a:r>
              <a:rPr lang="en-TR" dirty="0">
                <a:solidFill>
                  <a:srgbClr val="FFFFFF"/>
                </a:solidFill>
              </a:rPr>
              <a:t>Thank You For Listening To Us</a:t>
            </a:r>
          </a:p>
        </p:txBody>
      </p:sp>
    </p:spTree>
    <p:extLst>
      <p:ext uri="{BB962C8B-B14F-4D97-AF65-F5344CB8AC3E}">
        <p14:creationId xmlns:p14="http://schemas.microsoft.com/office/powerpoint/2010/main" val="415397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F0475-4E85-A091-66DB-3B153983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61BF-7DF1-EEA8-6EB1-0E984534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 up of a blue watercolor&#10;&#10;AI-generated content may be incorrect.">
            <a:extLst>
              <a:ext uri="{FF2B5EF4-FFF2-40B4-BE49-F238E27FC236}">
                <a16:creationId xmlns:a16="http://schemas.microsoft.com/office/drawing/2014/main" id="{29809BAD-9A2D-601C-4015-9B3B75E9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97091"/>
          </a:xfrm>
        </p:spPr>
      </p:pic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4B2F08E5-373A-0C4A-652E-F95CDF52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7" y="359387"/>
            <a:ext cx="11797065" cy="54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2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38E4B-92ED-E871-877A-0DDCF69B9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6D8-F34D-69B3-4AE6-87FA4519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 up of a blue watercolor&#10;&#10;AI-generated content may be incorrect.">
            <a:extLst>
              <a:ext uri="{FF2B5EF4-FFF2-40B4-BE49-F238E27FC236}">
                <a16:creationId xmlns:a16="http://schemas.microsoft.com/office/drawing/2014/main" id="{42456454-EF41-386D-9EF0-0729CB09D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0" y="-1"/>
            <a:ext cx="12192000" cy="7897091"/>
          </a:xfrm>
        </p:spPr>
      </p:pic>
      <p:pic>
        <p:nvPicPr>
          <p:cNvPr id="4098" name="Picture 2" descr="Frozen Lake - Gym Documentation">
            <a:extLst>
              <a:ext uri="{FF2B5EF4-FFF2-40B4-BE49-F238E27FC236}">
                <a16:creationId xmlns:a16="http://schemas.microsoft.com/office/drawing/2014/main" id="{D68BDA1C-B296-1DBC-890C-293BD880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50" y="517523"/>
            <a:ext cx="5472111" cy="547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grid world&#10;&#10;AI-generated content may be incorrect.">
            <a:extLst>
              <a:ext uri="{FF2B5EF4-FFF2-40B4-BE49-F238E27FC236}">
                <a16:creationId xmlns:a16="http://schemas.microsoft.com/office/drawing/2014/main" id="{9911C449-CF44-EED4-6F3E-AB87E5EE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50" y="517523"/>
            <a:ext cx="5862049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9ABC-EE7C-81DF-7CE9-49E8A314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 up of a blue watercolor&#10;&#10;AI-generated content may be incorrect.">
            <a:extLst>
              <a:ext uri="{FF2B5EF4-FFF2-40B4-BE49-F238E27FC236}">
                <a16:creationId xmlns:a16="http://schemas.microsoft.com/office/drawing/2014/main" id="{BC487C44-9A98-1A5F-0DC1-40626DD93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97091"/>
          </a:xfrm>
        </p:spPr>
      </p:pic>
      <p:pic>
        <p:nvPicPr>
          <p:cNvPr id="6" name="Picture 5" descr="A diagram of a math problem&#10;&#10;AI-generated content may be incorrect.">
            <a:extLst>
              <a:ext uri="{FF2B5EF4-FFF2-40B4-BE49-F238E27FC236}">
                <a16:creationId xmlns:a16="http://schemas.microsoft.com/office/drawing/2014/main" id="{31F38F35-EFAC-20BC-2F26-2A0DD761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9" y="2485896"/>
            <a:ext cx="10814861" cy="36461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243556-A48C-9CC4-66A6-3C9EC678E903}"/>
              </a:ext>
            </a:extLst>
          </p:cNvPr>
          <p:cNvSpPr txBox="1">
            <a:spLocks/>
          </p:cNvSpPr>
          <p:nvPr/>
        </p:nvSpPr>
        <p:spPr>
          <a:xfrm>
            <a:off x="1175921" y="61392"/>
            <a:ext cx="9820188" cy="1011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dirty="0">
                <a:solidFill>
                  <a:srgbClr val="FFFFFF"/>
                </a:solidFill>
              </a:rPr>
              <a:t>Q-Learning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5DE8C-ED3C-A953-973F-4AD1AF77EA5D}"/>
              </a:ext>
            </a:extLst>
          </p:cNvPr>
          <p:cNvSpPr txBox="1"/>
          <p:nvPr/>
        </p:nvSpPr>
        <p:spPr>
          <a:xfrm>
            <a:off x="691079" y="1540274"/>
            <a:ext cx="522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dirty="0">
                <a:solidFill>
                  <a:schemeClr val="bg1"/>
                </a:solidFill>
              </a:rPr>
              <a:t>Q-Table and Q-Values</a:t>
            </a:r>
          </a:p>
        </p:txBody>
      </p:sp>
    </p:spTree>
    <p:extLst>
      <p:ext uri="{BB962C8B-B14F-4D97-AF65-F5344CB8AC3E}">
        <p14:creationId xmlns:p14="http://schemas.microsoft.com/office/powerpoint/2010/main" val="94086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06E85-4ADE-2977-AE38-E92A12EC6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4F2C85AC-47E3-7D4D-5833-9B5C6B7A4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20132791-4FB2-1E54-E169-07634B12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 rot="10800000"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8133055-38E7-B348-86FC-B29083FE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98D37B78-F703-66E1-5FB0-F915BD5F0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C2AC6A5-0538-298F-903F-2E654904D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4660CF4B-3763-5A87-DFED-F42D98768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1FF608C2-6C4B-ED73-13BC-E23CAE44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A703226-F640-426F-2723-459B92132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605574A-ACAD-7435-6730-0C62798CF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C0E0C669-C601-9D3D-84B7-E2F30A7C9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0715B47-DC6C-B81F-E9AD-714FB911D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C64A8A4C-15D8-8084-E2D0-81F07A11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C9A968BF-EA6A-D7F2-4E15-590D3AEA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F1C80B85-C380-60C2-A05F-ED45C005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B1F22A06-BB86-10C5-8281-E85FA968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6DE850F-16A3-0703-A6F5-43E6941F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D3583E0E-D876-56CA-C1F5-6352D75C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4F0ABFEE-31B0-15B6-82BB-D092EADE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349C9EF-5C62-1964-E607-AE741ADA0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75A6388-70E6-D494-B2DB-ECCD37311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2F3BFF1-7A5E-4C69-31DA-7DBDEFA7A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BE4D0FC-B921-5E96-463B-6DF27DF1C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AB49231-490D-4374-59D2-EBEFD979B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928C2094-37BF-99EC-2614-FDA9C230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F41D924-5C77-517D-A863-DAC57C718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373F348-9990-1B86-7746-8758D204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2C87347-FFE9-0197-1714-C04EE1A5E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A6F1585-CDE1-9C46-8846-4DDBD96B4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E3DCC33E-3A6F-C92A-000D-1E0868E43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2B27D76-DFE3-ACB5-4C77-37102E0B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F154AFF-7690-CC60-1206-86B49CFA5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95E47FD-2F09-013A-0980-CE882D730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1CD2FC5-7DBC-63D7-481B-7525629C5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6141102D-D54C-8474-5C0E-BDBE7B63D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B46B6BAF-5791-B105-E71B-B1070090A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1B321-EE65-E288-C5DF-EAC8151EF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556" y="1304895"/>
            <a:ext cx="7499175" cy="3872089"/>
          </a:xfrm>
        </p:spPr>
        <p:txBody>
          <a:bodyPr>
            <a:normAutofit/>
          </a:bodyPr>
          <a:lstStyle/>
          <a:p>
            <a:pPr algn="r"/>
            <a:r>
              <a:rPr lang="en-TR" sz="8000" b="1" dirty="0">
                <a:solidFill>
                  <a:schemeClr val="bg1"/>
                </a:solidFill>
              </a:rPr>
              <a:t>Q-Table </a:t>
            </a:r>
            <a:br>
              <a:rPr lang="en-TR" sz="8000" b="1" dirty="0">
                <a:solidFill>
                  <a:schemeClr val="bg1"/>
                </a:solidFill>
              </a:rPr>
            </a:br>
            <a:r>
              <a:rPr lang="en-TR" sz="8000" b="1" dirty="0">
                <a:solidFill>
                  <a:schemeClr val="bg1"/>
                </a:solidFill>
              </a:rPr>
              <a:t>Step by step Explanation</a:t>
            </a:r>
          </a:p>
        </p:txBody>
      </p:sp>
    </p:spTree>
    <p:extLst>
      <p:ext uri="{BB962C8B-B14F-4D97-AF65-F5344CB8AC3E}">
        <p14:creationId xmlns:p14="http://schemas.microsoft.com/office/powerpoint/2010/main" val="150852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F9E39-30B9-A79A-4C1F-40C0CB93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66398BD1-EEEF-C98D-C4CD-31E12A516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286B29FE-22DF-629B-2742-BC08E4BE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5" b="78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ABE80B9-CE16-E881-6132-8116B2A7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97E7551A-5A0A-648A-51B3-5741E337D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72E56EE-5313-84A1-BED8-BF8E2602A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B2FEB47-96DD-C32A-F8AD-AF8D665FC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24EFB94-D76C-2DAE-05D9-0E9E6E733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053F82AF-2596-9AC9-7214-B64EFE5E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7C04ADE-0055-C0DF-1552-24596D9F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27823BB5-8D4C-77DC-6C7E-98C2CD22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FED3DB6A-26BF-46D1-022C-0ED665FF8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9CCFCCCD-C5E1-4435-A8F5-7A1CDB513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FC9C3FDB-E5C4-80CC-57EE-F41668727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94A4D62E-2702-276C-EC28-892A75F6D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6ED4145-ED8F-EC6A-EC0D-2D6F3D48F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80F27C5-6ED3-6CEC-6681-54817FF72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5DC562B8-B20C-DB91-14B5-E1C3C0AF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0CBA97D-4892-C3F9-5531-4D44F788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0869983F-88FC-C727-7B50-4E12BE175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ED92EAB-EC64-8A7F-0D75-81624880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177925F-BF5D-56DB-4E28-7EAFD3DD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A314E17F-C16C-A5D7-F37B-159114F3D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F42B94F-A791-7F3C-2F0C-C06A80061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6E718D9-3980-E016-8F83-7B4CFD50C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2D51344C-7BD2-F453-6CA9-DC7C33DB4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B5B9165-AEB8-92DB-6E97-FA6E71F32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56482062-BA29-597B-AC7A-E4D2D47C2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807EAB2-1780-76F0-B4DA-5D59D9D1E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5A1BE405-D369-3A52-8FE4-A9682FF79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1B0409C-8BF2-A684-237E-77637584A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0AF712C-2145-13A2-347D-C0483242E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208CC1F9-9DBC-15C4-5A32-DD5231236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92285E8-A153-B27B-E6F8-A64E226D6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91F8A7A0-98EB-3F0B-0264-8CC5815C3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FC9959C-BCEB-D2E6-8488-DDC0712C8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zen Lake - Gym Documentation">
            <a:extLst>
              <a:ext uri="{FF2B5EF4-FFF2-40B4-BE49-F238E27FC236}">
                <a16:creationId xmlns:a16="http://schemas.microsoft.com/office/drawing/2014/main" id="{D5FE9AD6-593B-19A9-6452-5D0A1AC3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35" y="2077409"/>
            <a:ext cx="2961009" cy="29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0638E-219F-7DC3-A2F1-9066E240C378}"/>
              </a:ext>
            </a:extLst>
          </p:cNvPr>
          <p:cNvSpPr txBox="1"/>
          <p:nvPr/>
        </p:nvSpPr>
        <p:spPr>
          <a:xfrm>
            <a:off x="4676647" y="2187701"/>
            <a:ext cx="34321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4400" b="1" dirty="0"/>
              <a:t>0.  1.   2.   3.</a:t>
            </a:r>
          </a:p>
          <a:p>
            <a:r>
              <a:rPr lang="en-TR" sz="4400" b="1" dirty="0"/>
              <a:t>4.  5.   6.   7.</a:t>
            </a:r>
          </a:p>
          <a:p>
            <a:r>
              <a:rPr lang="en-TR" sz="4400" b="1" dirty="0"/>
              <a:t>8.  9.  10. 11</a:t>
            </a:r>
          </a:p>
          <a:p>
            <a:r>
              <a:rPr lang="en-TR" sz="4400" b="1" dirty="0"/>
              <a:t>12 13 14 15</a:t>
            </a:r>
            <a:r>
              <a:rPr lang="en-TR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E3FD9-CBF9-D093-C894-4D5776A54B08}"/>
              </a:ext>
            </a:extLst>
          </p:cNvPr>
          <p:cNvSpPr txBox="1"/>
          <p:nvPr/>
        </p:nvSpPr>
        <p:spPr>
          <a:xfrm>
            <a:off x="5323938" y="1360560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b="1" dirty="0">
                <a:solidFill>
                  <a:schemeClr val="bg1"/>
                </a:solidFill>
              </a:rPr>
              <a:t>States</a:t>
            </a:r>
            <a:endParaRPr lang="en-T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85DCA-7482-5C4B-CEA1-9F014D81CADC}"/>
              </a:ext>
            </a:extLst>
          </p:cNvPr>
          <p:cNvSpPr txBox="1"/>
          <p:nvPr/>
        </p:nvSpPr>
        <p:spPr>
          <a:xfrm>
            <a:off x="4658053" y="75556"/>
            <a:ext cx="3024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bg1"/>
                </a:solidFill>
              </a:rPr>
              <a:t>Episode 0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ED6B85-F04F-B09E-129B-CB66D083C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73528"/>
              </p:ext>
            </p:extLst>
          </p:nvPr>
        </p:nvGraphicFramePr>
        <p:xfrm>
          <a:off x="388999" y="120687"/>
          <a:ext cx="3679570" cy="65649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47043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before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2085DE4-D9A7-0FB2-BA9E-1376B940E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4058"/>
              </p:ext>
            </p:extLst>
          </p:nvPr>
        </p:nvGraphicFramePr>
        <p:xfrm>
          <a:off x="8201197" y="120687"/>
          <a:ext cx="3679570" cy="658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5914">
                  <a:extLst>
                    <a:ext uri="{9D8B030D-6E8A-4147-A177-3AD203B41FA5}">
                      <a16:colId xmlns:a16="http://schemas.microsoft.com/office/drawing/2014/main" val="1480765912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2923186938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3122453439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4149926641"/>
                    </a:ext>
                  </a:extLst>
                </a:gridCol>
                <a:gridCol w="735914">
                  <a:extLst>
                    <a:ext uri="{9D8B030D-6E8A-4147-A177-3AD203B41FA5}">
                      <a16:colId xmlns:a16="http://schemas.microsoft.com/office/drawing/2014/main" val="72034973"/>
                    </a:ext>
                  </a:extLst>
                </a:gridCol>
              </a:tblGrid>
              <a:tr h="384237">
                <a:tc gridSpan="5">
                  <a:txBody>
                    <a:bodyPr/>
                    <a:lstStyle/>
                    <a:p>
                      <a:pPr algn="ctr"/>
                      <a:r>
                        <a:rPr lang="en-TR" dirty="0"/>
                        <a:t>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8676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10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5168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865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54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2503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3772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9172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56970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81767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346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4834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09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70886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2456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29203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10711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27442"/>
                  </a:ext>
                </a:extLst>
              </a:tr>
              <a:tr h="347043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71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ADFBB59-579B-38B1-975E-90301E60FFD5}"/>
              </a:ext>
            </a:extLst>
          </p:cNvPr>
          <p:cNvSpPr txBox="1"/>
          <p:nvPr/>
        </p:nvSpPr>
        <p:spPr>
          <a:xfrm>
            <a:off x="4080185" y="1000842"/>
            <a:ext cx="4180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2000" b="1" dirty="0">
                <a:solidFill>
                  <a:schemeClr val="bg1"/>
                </a:solidFill>
              </a:rPr>
              <a:t>0 → 0 → 4→ 5</a:t>
            </a:r>
          </a:p>
        </p:txBody>
      </p:sp>
      <p:pic>
        <p:nvPicPr>
          <p:cNvPr id="3" name="Picture 2" descr="A close-up of a number&#10;&#10;AI-generated content may be incorrect.">
            <a:extLst>
              <a:ext uri="{FF2B5EF4-FFF2-40B4-BE49-F238E27FC236}">
                <a16:creationId xmlns:a16="http://schemas.microsoft.com/office/drawing/2014/main" id="{A0D5CF20-9EE6-99C1-A3A1-AEE949B2C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722" y="5268164"/>
            <a:ext cx="3759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1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85BE0-576D-9C19-6DB0-9495B84A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E92315E7-C11E-78DC-6D18-AC56B089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250"/>
          <a:stretch/>
        </p:blipFill>
        <p:spPr>
          <a:xfrm rot="5400000">
            <a:off x="-1110046" y="1110046"/>
            <a:ext cx="5074500" cy="2854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66A16-CF5E-99AB-BB6A-1284143500E4}"/>
              </a:ext>
            </a:extLst>
          </p:cNvPr>
          <p:cNvSpPr txBox="1"/>
          <p:nvPr/>
        </p:nvSpPr>
        <p:spPr>
          <a:xfrm>
            <a:off x="3627556" y="2349279"/>
            <a:ext cx="75449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Q(0,←)=0+0.3×(−0.5−0)=−0.15</a:t>
            </a:r>
            <a:endParaRPr lang="en-TR" sz="4000" dirty="0"/>
          </a:p>
          <a:p>
            <a:endParaRPr lang="en-TR" sz="4000" dirty="0"/>
          </a:p>
          <a:p>
            <a:r>
              <a:rPr lang="en-US" sz="4000" dirty="0"/>
              <a:t>Q(0,↓)=0+0.3×(0+0−0)=0</a:t>
            </a:r>
            <a:endParaRPr lang="en-TR" sz="4000" dirty="0"/>
          </a:p>
          <a:p>
            <a:endParaRPr lang="en-TR" sz="4000" dirty="0"/>
          </a:p>
          <a:p>
            <a:r>
              <a:rPr lang="en-US" sz="4000" dirty="0"/>
              <a:t>Q(4,→)=0+0.3×(−1−0)=−0.3</a:t>
            </a:r>
            <a:endParaRPr lang="en-TR" sz="4000" dirty="0"/>
          </a:p>
        </p:txBody>
      </p:sp>
      <p:pic>
        <p:nvPicPr>
          <p:cNvPr id="2" name="Picture 1" descr="A close-up of a number&#10;&#10;AI-generated content may be incorrect.">
            <a:extLst>
              <a:ext uri="{FF2B5EF4-FFF2-40B4-BE49-F238E27FC236}">
                <a16:creationId xmlns:a16="http://schemas.microsoft.com/office/drawing/2014/main" id="{46DE3A44-9218-59AB-1F57-76A087E4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04" y="585512"/>
            <a:ext cx="5404567" cy="13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7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AD77A-6B40-8F25-C719-D1465323A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6DD23086-3272-28EA-CD5B-1E650C427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 rot="10800000">
            <a:off x="3939821" y="10"/>
            <a:ext cx="8252176" cy="4641850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36A41AE-095B-884A-D7B3-90C1B38C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55" y="92198"/>
            <a:ext cx="10874061" cy="64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C9E5C-D4C1-3B74-4461-27723F5B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B463C6-AF43-A2D8-4DBC-23DD08CA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141BA6-5795-42B6-74BD-64610AABA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B803C9-5709-53C6-6573-760307D09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8B8643-BEF8-A8BF-8986-0475EB85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4EA11A-A635-8B8C-72B2-C7945C507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DD0DF7-F313-F337-6586-C6954B265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D2E879-FB56-FFE2-8517-FB2FA071D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1BE981-C919-FD6E-5E98-3B263EE8C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7B216E1-D95A-3685-131F-F4DB94C91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3B8D8A-3A61-A977-8721-22BB426D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DF0F04-5B71-1BA1-CC97-C5C46F4C8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836F69-1980-A330-D8D0-5191CC966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7BC327-3E7D-68B4-C7B7-EE757D441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7D1EE-1B37-9D5D-FCD1-76F45CD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3AF892-53B3-ABAD-BBCD-7181B39E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432CA9-F3B8-838E-B9BD-AA8F588DF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467692-F91C-23B2-7342-961F08832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206D1FC-A4D0-7CA7-AD46-5B829A6B8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53CB2AB-AC1C-242B-6F3D-8E773C5AE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4D3AAD-2FCE-0B84-3F49-4AD15B843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A0FB34-C992-BF1E-E7D5-480ABFF0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415BA4-F667-15A8-E768-8BBEC9CC1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7AD06A-0E0C-7A55-992F-959090B7F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1EC507-3A67-11DE-541E-CF268662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7BD98F-DFF4-A01E-3E66-B0A8C358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33D4F0-EF6A-A450-9359-FEEDF1A1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3C7905-4ECE-CF82-C1C0-D8C733649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FD8D8D-FC84-794A-E60B-F5F332681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86C6FD-907D-CAC4-FB65-67A4D9685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9C98AE-F953-3192-5E43-52E942F2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BB10FA-E716-F09D-0903-07D6F50F5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D7A039-1CE2-6ABB-9619-6036353B9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D3180DA-D82C-54E7-B318-C5F8703F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close-up of a blue and white watercolor&#10;&#10;AI-generated content may be incorrect.">
            <a:extLst>
              <a:ext uri="{FF2B5EF4-FFF2-40B4-BE49-F238E27FC236}">
                <a16:creationId xmlns:a16="http://schemas.microsoft.com/office/drawing/2014/main" id="{85371643-CCCF-6F8F-B423-E558C644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50"/>
          <a:stretch/>
        </p:blipFill>
        <p:spPr>
          <a:xfrm rot="5400000">
            <a:off x="-1531053" y="1531053"/>
            <a:ext cx="6999102" cy="3936996"/>
          </a:xfrm>
          <a:prstGeom prst="rect">
            <a:avLst/>
          </a:prstGeom>
        </p:spPr>
      </p:pic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7A838780-8A44-D046-5DF8-BE96B233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7753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Words>358</Words>
  <Application>Microsoft Macintosh PowerPoint</Application>
  <PresentationFormat>Widescreen</PresentationFormat>
  <Paragraphs>206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Grandview</vt:lpstr>
      <vt:lpstr>Wingdings</vt:lpstr>
      <vt:lpstr>CosineVTI</vt:lpstr>
      <vt:lpstr>Multi-Robot Reinforcement Learning Review</vt:lpstr>
      <vt:lpstr>PowerPoint Presentation</vt:lpstr>
      <vt:lpstr>PowerPoint Presentation</vt:lpstr>
      <vt:lpstr>PowerPoint Presentation</vt:lpstr>
      <vt:lpstr>Q-Table  Step by step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 To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FADİME YAREN DURMUŞ</dc:creator>
  <cp:lastModifiedBy>FADİME YAREN DURMUŞ</cp:lastModifiedBy>
  <cp:revision>40</cp:revision>
  <dcterms:created xsi:type="dcterms:W3CDTF">2025-05-03T16:50:31Z</dcterms:created>
  <dcterms:modified xsi:type="dcterms:W3CDTF">2025-05-29T09:17:18Z</dcterms:modified>
</cp:coreProperties>
</file>